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9" r:id="rId2"/>
    <p:sldId id="260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80" y="7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E7B44AA-3AE1-4DBE-8A8F-F9D5C0EFBB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62"/>
            <a:ext cx="9144000" cy="51419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5A0BAB-21EB-41A1-A0BA-179AECB260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62"/>
            <a:ext cx="9144000" cy="51419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95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9845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PPT_Ponencias_VII_Congreso_SAMPSPGS</dc:title>
  <dc:creator>SAMPSPGS</dc:creator>
  <cp:lastModifiedBy>Jose Antonio Garcia Mendez</cp:lastModifiedBy>
  <cp:revision>1</cp:revision>
  <dcterms:modified xsi:type="dcterms:W3CDTF">2024-08-22T11:13:36Z</dcterms:modified>
</cp:coreProperties>
</file>