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205740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28" d="100"/>
          <a:sy n="28" d="100"/>
        </p:scale>
        <p:origin x="238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0E7BB30-C1B8-4727-8EDC-E8A49B2E3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574000" cy="36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3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C74CE6F-E9B6-4A7D-BBBF-B54476967F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574000" cy="36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80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E0FB45E-940C-4435-9F40-93963B7832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574000" cy="36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01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4463" y="1947342"/>
            <a:ext cx="17745075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4463" y="9736667"/>
            <a:ext cx="17745075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4463" y="33900542"/>
            <a:ext cx="462915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A0BE8-C6CC-45B5-A0F3-69E2F119D2D4}" type="datetimeFigureOut">
              <a:rPr lang="es-ES" smtClean="0"/>
              <a:t>22/08/2024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5138" y="33900542"/>
            <a:ext cx="6943725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530388" y="33900542"/>
            <a:ext cx="462915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8D7D3-CD78-4214-8336-5907986BE5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24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89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18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7262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Office PowerPoint</Application>
  <PresentationFormat>Personalizado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Antonio Garcia Mendez</dc:creator>
  <cp:lastModifiedBy>Jose Antonio Garcia Mendez</cp:lastModifiedBy>
  <cp:revision>4</cp:revision>
  <dcterms:created xsi:type="dcterms:W3CDTF">2024-08-22T10:44:16Z</dcterms:created>
  <dcterms:modified xsi:type="dcterms:W3CDTF">2024-08-22T11:06:27Z</dcterms:modified>
</cp:coreProperties>
</file>