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20574000" cy="3657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>
        <p:scale>
          <a:sx n="28" d="100"/>
          <a:sy n="28" d="100"/>
        </p:scale>
        <p:origin x="2388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0E7BB30-C1B8-4727-8EDC-E8A49B2E3A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574000" cy="3657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834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5C74CE6F-E9B6-4A7D-BBBF-B54476967F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574000" cy="3657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1802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E0FB45E-940C-4435-9F40-93963B7832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0574000" cy="3657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019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14463" y="1947342"/>
            <a:ext cx="17745075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4463" y="9736667"/>
            <a:ext cx="17745075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14463" y="33900542"/>
            <a:ext cx="462915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A0BE8-C6CC-45B5-A0F3-69E2F119D2D4}" type="datetimeFigureOut">
              <a:rPr lang="es-ES" smtClean="0"/>
              <a:t>22/08/2024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15138" y="33900542"/>
            <a:ext cx="6943725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530388" y="33900542"/>
            <a:ext cx="462915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8D7D3-CD78-4214-8336-5907986BE55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4248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</p:sldLayoutIdLst>
  <p:txStyles>
    <p:titleStyle>
      <a:lvl1pPr algn="l" defTabSz="2057400" rtl="0" eaLnBrk="1" latinLnBrk="0" hangingPunct="1">
        <a:lnSpc>
          <a:spcPct val="90000"/>
        </a:lnSpc>
        <a:spcBef>
          <a:spcPct val="0"/>
        </a:spcBef>
        <a:buNone/>
        <a:defRPr sz="9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14350" indent="-514350" algn="l" defTabSz="2057400" rtl="0" eaLnBrk="1" latinLnBrk="0" hangingPunct="1">
        <a:lnSpc>
          <a:spcPct val="90000"/>
        </a:lnSpc>
        <a:spcBef>
          <a:spcPts val="22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2pPr>
      <a:lvl3pPr marL="25717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3pPr>
      <a:lvl4pPr marL="36004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6291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6578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6865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7152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743950" indent="-514350" algn="l" defTabSz="20574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2pPr>
      <a:lvl3pPr marL="20574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3pPr>
      <a:lvl4pPr marL="30861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5pPr>
      <a:lvl6pPr marL="51435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6pPr>
      <a:lvl7pPr marL="61722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7pPr>
      <a:lvl8pPr marL="72009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8pPr>
      <a:lvl9pPr marL="8229600" algn="l" defTabSz="2057400" rtl="0" eaLnBrk="1" latinLnBrk="0" hangingPunct="1">
        <a:defRPr sz="40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8891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4188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72627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</TotalTime>
  <Words>0</Words>
  <Application>Microsoft Office PowerPoint</Application>
  <PresentationFormat>Personalizado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Jose Antonio Garcia Mendez</dc:creator>
  <cp:lastModifiedBy>Jose Antonio Garcia Mendez</cp:lastModifiedBy>
  <cp:revision>4</cp:revision>
  <dcterms:created xsi:type="dcterms:W3CDTF">2024-08-22T10:44:16Z</dcterms:created>
  <dcterms:modified xsi:type="dcterms:W3CDTF">2024-08-22T11:06:27Z</dcterms:modified>
</cp:coreProperties>
</file>